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8" r:id="rId3"/>
    <p:sldId id="268" r:id="rId4"/>
    <p:sldId id="267" r:id="rId5"/>
    <p:sldId id="269" r:id="rId6"/>
    <p:sldId id="270" r:id="rId7"/>
    <p:sldId id="271" r:id="rId8"/>
    <p:sldId id="272" r:id="rId9"/>
  </p:sldIdLst>
  <p:sldSz cx="9144000" cy="6858000" type="screen4x3"/>
  <p:notesSz cx="69469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18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3" autoAdjust="0"/>
    <p:restoredTop sz="94700" autoAdjust="0"/>
  </p:normalViewPr>
  <p:slideViewPr>
    <p:cSldViewPr>
      <p:cViewPr varScale="1">
        <p:scale>
          <a:sx n="92" d="100"/>
          <a:sy n="92" d="100"/>
        </p:scale>
        <p:origin x="18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200" y="-78"/>
      </p:cViewPr>
      <p:guideLst>
        <p:guide orient="horz" pos="2924"/>
        <p:guide pos="218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/>
            </a:lvl1pPr>
          </a:lstStyle>
          <a:p>
            <a:fld id="{4CC6340A-8E19-4B30-8913-D598C07EE06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2912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/>
            </a:lvl1pPr>
          </a:lstStyle>
          <a:p>
            <a:fld id="{B4EA5C2E-6CB6-499E-A022-653D45336CC2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60657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2057400"/>
            <a:ext cx="6705600" cy="14478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209800" y="3581400"/>
            <a:ext cx="6400800" cy="1752600"/>
          </a:xfrm>
        </p:spPr>
        <p:txBody>
          <a:bodyPr/>
          <a:lstStyle>
            <a:lvl1pPr marL="0" indent="0">
              <a:spcBef>
                <a:spcPct val="20000"/>
              </a:spcBef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0874156-B751-4DD6-B237-FF2591F1DA9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0CB39-564D-422B-9919-C6FD8121210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045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1066800"/>
            <a:ext cx="1657350" cy="49530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066800"/>
            <a:ext cx="4819650" cy="4953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CCD20A-25CF-4F8D-900A-550D040679B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335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ADED1-9C3B-4B03-B107-4610F7FFC7B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2812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40BA1-BCE7-4E33-B0BF-DEE32222805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6720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2057400"/>
            <a:ext cx="30861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2100" y="2057400"/>
            <a:ext cx="30861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024C6-621D-439B-A048-728C81C747C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371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7657C-D8E1-48C2-9C3E-C43E9C51FCCA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585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E6091-B034-4A70-B7ED-77C4169B976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408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D487B-F778-4251-8038-0D99720DC2CA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8609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E05B5-D30E-470F-97F9-597F727AF1C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578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6B4A4C-3B68-4CCD-8F76-74C74BA4FC5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336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066800"/>
            <a:ext cx="6629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2057400"/>
            <a:ext cx="6324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828800" y="62484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ea typeface="+mn-ea"/>
              </a:defRPr>
            </a:lvl1pPr>
          </a:lstStyle>
          <a:p>
            <a:endParaRPr lang="en-US" altLang="ja-JP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248400"/>
            <a:ext cx="3048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  <a:ea typeface="+mn-ea"/>
              </a:defRPr>
            </a:lvl1pPr>
          </a:lstStyle>
          <a:p>
            <a:endParaRPr lang="en-US" altLang="ja-JP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ea typeface="+mn-ea"/>
              </a:defRPr>
            </a:lvl1pPr>
          </a:lstStyle>
          <a:p>
            <a:fld id="{1DC14963-F21A-46C5-9BE3-54ADCC69348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Trebuchet MS" pitchFamily="34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Trebuchet MS" pitchFamily="34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Trebuchet MS" pitchFamily="34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Trebuchet MS" pitchFamily="34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Trebuchet MS" pitchFamily="34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Trebuchet MS" pitchFamily="34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Trebuchet MS" pitchFamily="34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Trebuchet MS" pitchFamily="34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tx1"/>
        </a:buClr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Garamond" pitchFamily="18" charset="0"/>
        <a:buChar char="−"/>
        <a:defRPr kumimoji="1" sz="2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Garamond" pitchFamily="18" charset="0"/>
        <a:buChar char="−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8232" y="1589565"/>
            <a:ext cx="6629400" cy="838200"/>
          </a:xfrm>
        </p:spPr>
        <p:txBody>
          <a:bodyPr/>
          <a:lstStyle/>
          <a:p>
            <a:pPr algn="ctr"/>
            <a:r>
              <a:rPr lang="en-US" altLang="ja-JP" dirty="0" smtClean="0"/>
              <a:t>-</a:t>
            </a:r>
            <a:r>
              <a:rPr lang="ja-JP" altLang="en-US" dirty="0" smtClean="0"/>
              <a:t>口演発表の</a:t>
            </a:r>
            <a:r>
              <a:rPr lang="en-US" altLang="ja-JP" dirty="0" smtClean="0"/>
              <a:t>COI</a:t>
            </a:r>
            <a:r>
              <a:rPr lang="ja-JP" altLang="en-US" dirty="0" smtClean="0"/>
              <a:t>開示</a:t>
            </a:r>
            <a:r>
              <a:rPr lang="en-US" altLang="ja-JP" dirty="0" smtClean="0"/>
              <a:t>-</a:t>
            </a:r>
            <a:br>
              <a:rPr lang="en-US" altLang="ja-JP" dirty="0" smtClean="0"/>
            </a:br>
            <a:r>
              <a:rPr lang="en-US" altLang="ja-JP" sz="800" dirty="0" smtClean="0"/>
              <a:t/>
            </a:r>
            <a:br>
              <a:rPr lang="en-US" altLang="ja-JP" sz="800" dirty="0" smtClean="0"/>
            </a:br>
            <a:r>
              <a:rPr lang="en-US" altLang="ja-JP" sz="2800" dirty="0" smtClean="0"/>
              <a:t>COI</a:t>
            </a:r>
            <a:r>
              <a:rPr lang="ja-JP" altLang="en-US" sz="2800" dirty="0" smtClean="0"/>
              <a:t>状態　「有り」の場合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000" dirty="0" smtClean="0"/>
              <a:t>（スライドの</a:t>
            </a:r>
            <a:r>
              <a:rPr lang="en-US" altLang="ja-JP" sz="2000" dirty="0" smtClean="0"/>
              <a:t>2</a:t>
            </a:r>
            <a:r>
              <a:rPr lang="ja-JP" altLang="en-US" sz="2000" dirty="0" smtClean="0"/>
              <a:t>枚目に開示）</a:t>
            </a:r>
            <a:endParaRPr kumimoji="1" lang="ja-JP" altLang="en-US" sz="2000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1547663" y="2474620"/>
            <a:ext cx="7056784" cy="4383380"/>
            <a:chOff x="1547664" y="1857851"/>
            <a:chExt cx="7056784" cy="4383380"/>
          </a:xfrm>
        </p:grpSpPr>
        <p:sp>
          <p:nvSpPr>
            <p:cNvPr id="7" name="正方形/長方形 4"/>
            <p:cNvSpPr>
              <a:spLocks noChangeArrowheads="1"/>
            </p:cNvSpPr>
            <p:nvPr/>
          </p:nvSpPr>
          <p:spPr bwMode="auto">
            <a:xfrm>
              <a:off x="1547665" y="1857851"/>
              <a:ext cx="7056782" cy="41634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kumimoji="0" lang="ja-JP" altLang="en-US"/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1547664" y="1867325"/>
              <a:ext cx="6910537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ja-JP" altLang="en-US" dirty="0">
                  <a:latin typeface="Arial" charset="0"/>
                  <a:ea typeface="ＭＳ Ｐゴシック" charset="-128"/>
                </a:rPr>
                <a:t>演題名</a:t>
              </a:r>
              <a:r>
                <a:rPr lang="ja-JP" altLang="en-US" dirty="0" smtClean="0">
                  <a:latin typeface="Arial" charset="0"/>
                  <a:ea typeface="ＭＳ Ｐゴシック" charset="-128"/>
                </a:rPr>
                <a:t>：</a:t>
              </a:r>
              <a:endParaRPr lang="en-US" altLang="ja-JP" dirty="0">
                <a:latin typeface="Arial" charset="0"/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dirty="0" smtClean="0">
                  <a:latin typeface="Arial" charset="0"/>
                  <a:ea typeface="ＭＳ Ｐゴシック" charset="-128"/>
                </a:rPr>
                <a:t>所属</a:t>
              </a:r>
              <a:r>
                <a:rPr lang="ja-JP" altLang="en-US" dirty="0">
                  <a:latin typeface="Arial" charset="0"/>
                  <a:ea typeface="ＭＳ Ｐゴシック" charset="-128"/>
                </a:rPr>
                <a:t>：</a:t>
              </a:r>
              <a:r>
                <a:rPr lang="ja-JP" altLang="en-US" dirty="0" smtClean="0">
                  <a:latin typeface="Arial" charset="0"/>
                  <a:ea typeface="ＭＳ Ｐゴシック" charset="-128"/>
                </a:rPr>
                <a:t>〇〇</a:t>
              </a:r>
              <a:r>
                <a:rPr lang="ja-JP" altLang="en-US" dirty="0">
                  <a:latin typeface="Arial" charset="0"/>
                  <a:ea typeface="ＭＳ Ｐゴシック" charset="-128"/>
                </a:rPr>
                <a:t>大学　</a:t>
              </a:r>
              <a:r>
                <a:rPr lang="ja-JP" altLang="en-US" dirty="0" smtClean="0">
                  <a:latin typeface="Arial" charset="0"/>
                  <a:ea typeface="ＭＳ Ｐゴシック" charset="-128"/>
                </a:rPr>
                <a:t>〇〇学部　〇〇講座</a:t>
              </a:r>
              <a:endParaRPr lang="en-US" altLang="ja-JP" dirty="0">
                <a:latin typeface="Arial" charset="0"/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dirty="0" smtClean="0">
                  <a:latin typeface="Arial" charset="0"/>
                  <a:ea typeface="ＭＳ Ｐゴシック" charset="-128"/>
                </a:rPr>
                <a:t>発表者名：衛生太郎、衛生花子、衛生次郎</a:t>
              </a:r>
              <a:endParaRPr lang="ja-JP" altLang="en-US" dirty="0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5" name="正方形/長方形 4"/>
            <p:cNvSpPr/>
            <p:nvPr/>
          </p:nvSpPr>
          <p:spPr bwMode="auto">
            <a:xfrm>
              <a:off x="2050605" y="3161364"/>
              <a:ext cx="5904656" cy="504056"/>
            </a:xfrm>
            <a:prstGeom prst="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筆頭発表者の</a:t>
              </a:r>
              <a:r>
                <a:rPr kumimoji="0" lang="en-US" altLang="ja-JP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COI</a:t>
              </a:r>
              <a:r>
                <a:rPr lang="ja-JP" altLang="en-US" b="1" dirty="0"/>
                <a:t>開示</a:t>
              </a:r>
              <a:endParaRPr kumimoji="0" lang="ja-JP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Rectangle 3"/>
            <p:cNvSpPr txBox="1">
              <a:spLocks noChangeArrowheads="1"/>
            </p:cNvSpPr>
            <p:nvPr/>
          </p:nvSpPr>
          <p:spPr bwMode="auto">
            <a:xfrm>
              <a:off x="1547666" y="3759130"/>
              <a:ext cx="7056782" cy="2482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2075" tIns="46037" rIns="92075" bIns="46037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Garamond" pitchFamily="18" charset="0"/>
                <a:buChar char="−"/>
                <a:defRPr kumimoji="1" sz="22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Garamond" pitchFamily="18" charset="0"/>
                <a:buChar char="−"/>
                <a:defRPr kumimoji="1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kumimoji="1" sz="16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kumimoji="1" sz="16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kumimoji="1" sz="16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kumimoji="1" sz="16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kumimoji="1" sz="16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>
                <a:lnSpc>
                  <a:spcPct val="80000"/>
                </a:lnSpc>
                <a:buFontTx/>
                <a:buNone/>
              </a:pPr>
              <a:r>
                <a:rPr lang="ja-JP" altLang="en-US" sz="2000" b="1" kern="0" dirty="0" smtClean="0">
                  <a:latin typeface="Arial" panose="020B0604020202020204" pitchFamily="34" charset="0"/>
                  <a:ea typeface="ＭＳ Ｐゴシック" panose="020B0600070205080204" pitchFamily="50" charset="-128"/>
                </a:rPr>
                <a:t>筆頭発表者：衛生太郎</a:t>
              </a:r>
              <a:endParaRPr lang="en-US" altLang="ja-JP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r>
                <a:rPr lang="ja-JP" altLang="en-US" sz="2000" b="1" kern="0" dirty="0" smtClean="0">
                  <a:latin typeface="Arial" panose="020B0604020202020204" pitchFamily="34" charset="0"/>
                  <a:ea typeface="ＭＳ Ｐゴシック" panose="020B0600070205080204" pitchFamily="50" charset="-128"/>
                </a:rPr>
                <a:t>　演題発表に関連し、開示すべき</a:t>
              </a:r>
              <a:r>
                <a:rPr lang="en-US" altLang="ja-JP" sz="2000" b="1" kern="0" dirty="0" smtClean="0">
                  <a:latin typeface="Arial" panose="020B0604020202020204" pitchFamily="34" charset="0"/>
                  <a:ea typeface="ＭＳ Ｐゴシック" panose="020B0600070205080204" pitchFamily="50" charset="-128"/>
                </a:rPr>
                <a:t>CO I</a:t>
              </a:r>
              <a:r>
                <a:rPr lang="ja-JP" altLang="en-US" sz="2000" b="1" kern="0" dirty="0" smtClean="0">
                  <a:latin typeface="Arial" panose="020B0604020202020204" pitchFamily="34" charset="0"/>
                  <a:ea typeface="ＭＳ Ｐゴシック" panose="020B0600070205080204" pitchFamily="50" charset="-128"/>
                </a:rPr>
                <a:t>は以下のとおりです。</a:t>
              </a:r>
              <a:endParaRPr lang="en-US" altLang="ja-JP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  <a:p>
              <a:pPr marL="0" indent="0">
                <a:buNone/>
              </a:pPr>
              <a:r>
                <a:rPr lang="ja-JP" altLang="en-US" sz="2000" dirty="0"/>
                <a:t>　</a:t>
              </a:r>
              <a:r>
                <a:rPr lang="ja-JP" altLang="en-US" sz="2000" dirty="0" smtClean="0"/>
                <a:t>　③</a:t>
              </a:r>
              <a:r>
                <a:rPr lang="ja-JP" altLang="en-US" sz="2000" dirty="0"/>
                <a:t>特許</a:t>
              </a:r>
              <a:r>
                <a:rPr lang="ja-JP" altLang="en-US" sz="2000" dirty="0" smtClean="0"/>
                <a:t>使用料：　　 〇〇製薬</a:t>
              </a:r>
              <a:endParaRPr lang="ja-JP" altLang="en-US" sz="2000" dirty="0"/>
            </a:p>
            <a:p>
              <a:pPr marL="0" indent="0">
                <a:buNone/>
              </a:pPr>
              <a:r>
                <a:rPr lang="ja-JP" altLang="en-US" sz="2000" dirty="0" smtClean="0"/>
                <a:t>　　⑤</a:t>
              </a:r>
              <a:r>
                <a:rPr lang="ja-JP" altLang="en-US" sz="2000" dirty="0"/>
                <a:t>原稿料</a:t>
              </a:r>
              <a:r>
                <a:rPr lang="ja-JP" altLang="en-US" sz="2000" dirty="0" smtClean="0"/>
                <a:t>など：　　  〇〇出版</a:t>
              </a:r>
              <a:endParaRPr lang="ja-JP" altLang="en-US" sz="2000" dirty="0"/>
            </a:p>
            <a:p>
              <a:pPr marL="0" indent="0">
                <a:buNone/>
              </a:pPr>
              <a:r>
                <a:rPr lang="ja-JP" altLang="en-US" sz="2000" dirty="0" smtClean="0"/>
                <a:t>　　⑥</a:t>
              </a:r>
              <a:r>
                <a:rPr lang="ja-JP" altLang="en-US" sz="2000" dirty="0"/>
                <a:t>研究費 </a:t>
              </a:r>
              <a:r>
                <a:rPr lang="ja-JP" altLang="en-US" sz="2000" dirty="0" smtClean="0"/>
                <a:t>：　　　　　〇〇製薬</a:t>
              </a:r>
              <a:endParaRPr lang="ja-JP" altLang="en-US" sz="2000" dirty="0"/>
            </a:p>
            <a:p>
              <a:pPr>
                <a:lnSpc>
                  <a:spcPct val="80000"/>
                </a:lnSpc>
                <a:buFontTx/>
                <a:buNone/>
              </a:pPr>
              <a:r>
                <a:rPr lang="ja-JP" altLang="en-US" sz="2000" b="1" kern="0" dirty="0" smtClean="0">
                  <a:latin typeface="Arial" panose="020B0604020202020204" pitchFamily="34" charset="0"/>
                  <a:ea typeface="ＭＳ Ｐゴシック" panose="020B0600070205080204" pitchFamily="50" charset="-128"/>
                </a:rPr>
                <a:t>　　</a:t>
              </a:r>
              <a:endParaRPr lang="en-US" altLang="ja-JP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61355" y="1226402"/>
            <a:ext cx="6629400" cy="838200"/>
          </a:xfrm>
        </p:spPr>
        <p:txBody>
          <a:bodyPr/>
          <a:lstStyle/>
          <a:p>
            <a:pPr algn="ctr"/>
            <a:r>
              <a:rPr lang="en-US" altLang="ja-JP" sz="2800" dirty="0" smtClean="0"/>
              <a:t>COI</a:t>
            </a:r>
            <a:r>
              <a:rPr lang="ja-JP" altLang="en-US" sz="2800" dirty="0" smtClean="0"/>
              <a:t>状態　「</a:t>
            </a:r>
            <a:r>
              <a:rPr lang="ja-JP" altLang="en-US" sz="2800" dirty="0" err="1" smtClean="0"/>
              <a:t>無し</a:t>
            </a:r>
            <a:r>
              <a:rPr lang="ja-JP" altLang="en-US" sz="2800" dirty="0" smtClean="0"/>
              <a:t>」の場合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dirty="0" smtClean="0"/>
              <a:t>（</a:t>
            </a:r>
            <a:r>
              <a:rPr lang="ja-JP" altLang="en-US" sz="2400" dirty="0" smtClean="0"/>
              <a:t>スライド</a:t>
            </a:r>
            <a:r>
              <a:rPr lang="ja-JP" altLang="en-US" sz="2400" dirty="0"/>
              <a:t>の</a:t>
            </a:r>
            <a:r>
              <a:rPr lang="en-US" altLang="ja-JP" sz="2400" dirty="0"/>
              <a:t>2</a:t>
            </a:r>
            <a:r>
              <a:rPr lang="ja-JP" altLang="en-US" sz="2400" dirty="0"/>
              <a:t>枚目</a:t>
            </a:r>
            <a:r>
              <a:rPr lang="ja-JP" altLang="en-US" sz="2400" dirty="0" smtClean="0"/>
              <a:t>に開示</a:t>
            </a:r>
            <a:r>
              <a:rPr lang="ja-JP" altLang="en-US" sz="2400" dirty="0"/>
              <a:t>）</a:t>
            </a:r>
            <a:endParaRPr kumimoji="1" lang="ja-JP" altLang="en-US" sz="24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1547664" y="2276872"/>
            <a:ext cx="7056783" cy="4383380"/>
            <a:chOff x="1547665" y="1857851"/>
            <a:chExt cx="7056783" cy="4383380"/>
          </a:xfrm>
        </p:grpSpPr>
        <p:sp>
          <p:nvSpPr>
            <p:cNvPr id="7" name="正方形/長方形 4"/>
            <p:cNvSpPr>
              <a:spLocks noChangeArrowheads="1"/>
            </p:cNvSpPr>
            <p:nvPr/>
          </p:nvSpPr>
          <p:spPr bwMode="auto">
            <a:xfrm>
              <a:off x="1547665" y="1857851"/>
              <a:ext cx="7056782" cy="4163437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kumimoji="0" lang="ja-JP" altLang="en-US"/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1547665" y="1867325"/>
              <a:ext cx="6910536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ja-JP" altLang="en-US" dirty="0">
                  <a:latin typeface="Arial" charset="0"/>
                  <a:ea typeface="ＭＳ Ｐゴシック" charset="-128"/>
                </a:rPr>
                <a:t>演題名</a:t>
              </a:r>
              <a:r>
                <a:rPr lang="ja-JP" altLang="en-US" dirty="0" smtClean="0">
                  <a:latin typeface="Arial" charset="0"/>
                  <a:ea typeface="ＭＳ Ｐゴシック" charset="-128"/>
                </a:rPr>
                <a:t>：</a:t>
              </a:r>
              <a:endParaRPr lang="en-US" altLang="ja-JP" dirty="0">
                <a:latin typeface="Arial" charset="0"/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dirty="0" smtClean="0">
                  <a:latin typeface="Arial" charset="0"/>
                  <a:ea typeface="ＭＳ Ｐゴシック" charset="-128"/>
                </a:rPr>
                <a:t>所属</a:t>
              </a:r>
              <a:r>
                <a:rPr lang="ja-JP" altLang="en-US" dirty="0">
                  <a:latin typeface="Arial" charset="0"/>
                  <a:ea typeface="ＭＳ Ｐゴシック" charset="-128"/>
                </a:rPr>
                <a:t>：</a:t>
              </a:r>
              <a:r>
                <a:rPr lang="ja-JP" altLang="en-US" dirty="0" smtClean="0">
                  <a:latin typeface="Arial" charset="0"/>
                  <a:ea typeface="ＭＳ Ｐゴシック" charset="-128"/>
                </a:rPr>
                <a:t>〇〇</a:t>
              </a:r>
              <a:r>
                <a:rPr lang="ja-JP" altLang="en-US" dirty="0">
                  <a:latin typeface="Arial" charset="0"/>
                  <a:ea typeface="ＭＳ Ｐゴシック" charset="-128"/>
                </a:rPr>
                <a:t>大学　</a:t>
              </a:r>
              <a:r>
                <a:rPr lang="ja-JP" altLang="en-US" dirty="0" smtClean="0">
                  <a:latin typeface="Arial" charset="0"/>
                  <a:ea typeface="ＭＳ Ｐゴシック" charset="-128"/>
                </a:rPr>
                <a:t>〇〇学部　〇〇講座</a:t>
              </a:r>
              <a:endParaRPr lang="en-US" altLang="ja-JP" dirty="0">
                <a:latin typeface="Arial" charset="0"/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dirty="0" smtClean="0">
                  <a:latin typeface="Arial" charset="0"/>
                  <a:ea typeface="ＭＳ Ｐゴシック" charset="-128"/>
                </a:rPr>
                <a:t>発表者名：衛生太郎、衛生花子、衛生次郎</a:t>
              </a:r>
              <a:endParaRPr lang="ja-JP" altLang="en-US" dirty="0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5" name="正方形/長方形 4"/>
            <p:cNvSpPr/>
            <p:nvPr/>
          </p:nvSpPr>
          <p:spPr bwMode="auto">
            <a:xfrm>
              <a:off x="2050605" y="3289398"/>
              <a:ext cx="5904656" cy="504056"/>
            </a:xfrm>
            <a:prstGeom prst="rect">
              <a:avLst/>
            </a:prstGeom>
            <a:solidFill>
              <a:schemeClr val="accent1"/>
            </a:solidFill>
            <a:ln w="12700" cap="sq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筆頭発表者の</a:t>
              </a:r>
              <a:r>
                <a:rPr kumimoji="0" lang="en-US" altLang="ja-JP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COI</a:t>
              </a:r>
              <a:r>
                <a:rPr lang="ja-JP" altLang="en-US" b="1" dirty="0"/>
                <a:t>開示</a:t>
              </a:r>
              <a:endParaRPr kumimoji="0" lang="ja-JP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Rectangle 3"/>
            <p:cNvSpPr txBox="1">
              <a:spLocks noChangeArrowheads="1"/>
            </p:cNvSpPr>
            <p:nvPr/>
          </p:nvSpPr>
          <p:spPr bwMode="auto">
            <a:xfrm>
              <a:off x="1547666" y="3759130"/>
              <a:ext cx="7056782" cy="2482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2075" tIns="46037" rIns="92075" bIns="46037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Garamond" pitchFamily="18" charset="0"/>
                <a:buChar char="−"/>
                <a:defRPr kumimoji="1" sz="22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Garamond" pitchFamily="18" charset="0"/>
                <a:buChar char="−"/>
                <a:defRPr kumimoji="1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kumimoji="1" sz="16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kumimoji="1" sz="16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kumimoji="1" sz="16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kumimoji="1" sz="16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kumimoji="1" sz="16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>
                <a:lnSpc>
                  <a:spcPct val="80000"/>
                </a:lnSpc>
                <a:buFontTx/>
                <a:buNone/>
              </a:pPr>
              <a:endParaRPr lang="en-US" altLang="ja-JP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ja-JP" sz="2000" b="1" kern="0" dirty="0"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r>
                <a:rPr lang="ja-JP" altLang="en-US" sz="2000" b="1" kern="0" dirty="0" smtClean="0">
                  <a:latin typeface="Arial" panose="020B0604020202020204" pitchFamily="34" charset="0"/>
                  <a:ea typeface="ＭＳ Ｐゴシック" panose="020B0600070205080204" pitchFamily="50" charset="-128"/>
                </a:rPr>
                <a:t>筆頭発表者：衛生太郎</a:t>
              </a:r>
              <a:endParaRPr lang="en-US" altLang="ja-JP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r>
                <a:rPr lang="ja-JP" altLang="en-US" sz="2000" b="1" kern="0" dirty="0" smtClean="0">
                  <a:latin typeface="Arial" panose="020B0604020202020204" pitchFamily="34" charset="0"/>
                  <a:ea typeface="ＭＳ Ｐゴシック" panose="020B0600070205080204" pitchFamily="50" charset="-128"/>
                </a:rPr>
                <a:t>　演題発表に関連し、開示すべき</a:t>
              </a:r>
              <a:r>
                <a:rPr lang="en-US" altLang="ja-JP" sz="2000" b="1" kern="0" dirty="0" smtClean="0">
                  <a:latin typeface="Arial" panose="020B0604020202020204" pitchFamily="34" charset="0"/>
                  <a:ea typeface="ＭＳ Ｐゴシック" panose="020B0600070205080204" pitchFamily="50" charset="-128"/>
                </a:rPr>
                <a:t>CO I</a:t>
              </a:r>
              <a:r>
                <a:rPr lang="ja-JP" altLang="en-US" sz="2000" b="1" kern="0" dirty="0" smtClean="0">
                  <a:latin typeface="Arial" panose="020B0604020202020204" pitchFamily="34" charset="0"/>
                  <a:ea typeface="ＭＳ Ｐゴシック" panose="020B0600070205080204" pitchFamily="50" charset="-128"/>
                </a:rPr>
                <a:t>はありません。　　</a:t>
              </a:r>
              <a:endParaRPr lang="en-US" altLang="ja-JP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447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1547664" y="977450"/>
            <a:ext cx="6629400" cy="838200"/>
          </a:xfrm>
        </p:spPr>
        <p:txBody>
          <a:bodyPr/>
          <a:lstStyle/>
          <a:p>
            <a:pPr algn="ctr"/>
            <a:r>
              <a:rPr lang="en-US" altLang="ja-JP" dirty="0" smtClean="0"/>
              <a:t>-</a:t>
            </a:r>
            <a:r>
              <a:rPr lang="ja-JP" altLang="en-US" dirty="0" smtClean="0"/>
              <a:t>ポスター発表の</a:t>
            </a:r>
            <a:r>
              <a:rPr lang="en-US" altLang="ja-JP" dirty="0" smtClean="0"/>
              <a:t>COI</a:t>
            </a:r>
            <a:r>
              <a:rPr lang="ja-JP" altLang="en-US" dirty="0" smtClean="0"/>
              <a:t>開示</a:t>
            </a:r>
            <a:r>
              <a:rPr lang="en-US" altLang="ja-JP" dirty="0" smtClean="0"/>
              <a:t>-</a:t>
            </a:r>
            <a:br>
              <a:rPr lang="en-US" altLang="ja-JP" dirty="0" smtClean="0"/>
            </a:br>
            <a:r>
              <a:rPr lang="ja-JP" altLang="en-US" sz="2400" dirty="0" smtClean="0"/>
              <a:t>右下に有無を開示</a:t>
            </a:r>
            <a:endParaRPr lang="ja-JP" altLang="en-US" sz="2400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2910696" y="2204864"/>
            <a:ext cx="3528392" cy="4464496"/>
            <a:chOff x="2771800" y="2060848"/>
            <a:chExt cx="3528392" cy="4464496"/>
          </a:xfrm>
        </p:grpSpPr>
        <p:sp>
          <p:nvSpPr>
            <p:cNvPr id="3" name="正方形/長方形 2"/>
            <p:cNvSpPr/>
            <p:nvPr/>
          </p:nvSpPr>
          <p:spPr bwMode="auto">
            <a:xfrm>
              <a:off x="2771800" y="2060848"/>
              <a:ext cx="3528392" cy="4464496"/>
            </a:xfrm>
            <a:prstGeom prst="rect">
              <a:avLst/>
            </a:prstGeom>
            <a:solidFill>
              <a:schemeClr val="tx1"/>
            </a:solidFill>
            <a:ln w="12700" cap="sq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" name="正方形/長方形 3"/>
            <p:cNvSpPr/>
            <p:nvPr/>
          </p:nvSpPr>
          <p:spPr bwMode="auto">
            <a:xfrm>
              <a:off x="2771800" y="2060848"/>
              <a:ext cx="1013232" cy="806371"/>
            </a:xfrm>
            <a:prstGeom prst="rect">
              <a:avLst/>
            </a:prstGeom>
            <a:solidFill>
              <a:schemeClr val="tx1"/>
            </a:solidFill>
            <a:ln w="12700" cap="sq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Times New Roman" pitchFamily="18" charset="0"/>
                </a:rPr>
                <a:t>演題番号</a:t>
              </a:r>
            </a:p>
          </p:txBody>
        </p:sp>
        <p:sp>
          <p:nvSpPr>
            <p:cNvPr id="8" name="正方形/長方形 7"/>
            <p:cNvSpPr/>
            <p:nvPr/>
          </p:nvSpPr>
          <p:spPr bwMode="auto">
            <a:xfrm>
              <a:off x="3785032" y="2060848"/>
              <a:ext cx="2515160" cy="806371"/>
            </a:xfrm>
            <a:prstGeom prst="rect">
              <a:avLst/>
            </a:prstGeom>
            <a:solidFill>
              <a:schemeClr val="tx1"/>
            </a:solidFill>
            <a:ln w="12700" cap="sq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Times New Roman" pitchFamily="18" charset="0"/>
                </a:rPr>
                <a:t>演題名・所属・氏名</a:t>
              </a:r>
            </a:p>
          </p:txBody>
        </p:sp>
      </p:grpSp>
      <p:sp>
        <p:nvSpPr>
          <p:cNvPr id="11" name="角丸四角形 10"/>
          <p:cNvSpPr/>
          <p:nvPr/>
        </p:nvSpPr>
        <p:spPr bwMode="auto">
          <a:xfrm>
            <a:off x="2945762" y="3453624"/>
            <a:ext cx="1157248" cy="360040"/>
          </a:xfrm>
          <a:prstGeom prst="roundRect">
            <a:avLst/>
          </a:prstGeom>
          <a:solidFill>
            <a:schemeClr val="tx1"/>
          </a:solidFill>
          <a:ln w="12700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solidFill>
                  <a:schemeClr val="bg2"/>
                </a:solidFill>
              </a:rPr>
              <a:t>事務局</a:t>
            </a:r>
            <a:r>
              <a:rPr lang="ja-JP" altLang="en-US" sz="1200" b="1" dirty="0" smtClean="0">
                <a:solidFill>
                  <a:schemeClr val="bg2"/>
                </a:solidFill>
              </a:rPr>
              <a:t>で準備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5076056" y="6093296"/>
            <a:ext cx="1306920" cy="485733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利益相反の開示</a:t>
            </a:r>
          </a:p>
        </p:txBody>
      </p:sp>
      <p:cxnSp>
        <p:nvCxnSpPr>
          <p:cNvPr id="16" name="直線コネクタ 15"/>
          <p:cNvCxnSpPr/>
          <p:nvPr/>
        </p:nvCxnSpPr>
        <p:spPr bwMode="auto">
          <a:xfrm>
            <a:off x="2910696" y="1772816"/>
            <a:ext cx="0" cy="4896544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3923928" y="1772816"/>
            <a:ext cx="0" cy="1238419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6434642" y="1772816"/>
            <a:ext cx="0" cy="4896544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2267744" y="2204864"/>
            <a:ext cx="4166898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2267744" y="3011235"/>
            <a:ext cx="4166898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2267744" y="6669360"/>
            <a:ext cx="4166898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テキスト ボックス 27"/>
          <p:cNvSpPr txBox="1"/>
          <p:nvPr/>
        </p:nvSpPr>
        <p:spPr>
          <a:xfrm>
            <a:off x="3066895" y="1798325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</a:rPr>
              <a:t>20 </a:t>
            </a:r>
            <a:r>
              <a:rPr kumimoji="1" lang="ja-JP" altLang="en-US" sz="1600" b="1" dirty="0" smtClean="0">
                <a:solidFill>
                  <a:srgbClr val="FF0000"/>
                </a:solidFill>
              </a:rPr>
              <a:t>ｃｍ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735995" y="1798325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solidFill>
                  <a:srgbClr val="FF0000"/>
                </a:solidFill>
              </a:rPr>
              <a:t>7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0 </a:t>
            </a:r>
            <a:r>
              <a:rPr kumimoji="1" lang="ja-JP" altLang="en-US" sz="1600" b="1" dirty="0" smtClean="0">
                <a:solidFill>
                  <a:srgbClr val="FF0000"/>
                </a:solidFill>
              </a:rPr>
              <a:t>ｃｍ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193633" y="2539007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</a:rPr>
              <a:t>20 </a:t>
            </a:r>
            <a:r>
              <a:rPr kumimoji="1" lang="ja-JP" altLang="en-US" sz="1600" b="1" dirty="0" smtClean="0">
                <a:solidFill>
                  <a:srgbClr val="FF0000"/>
                </a:solidFill>
              </a:rPr>
              <a:t>ｃｍ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107642" y="4604183"/>
            <a:ext cx="854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</a:rPr>
              <a:t>190 </a:t>
            </a:r>
            <a:r>
              <a:rPr kumimoji="1" lang="ja-JP" altLang="en-US" sz="1600" b="1" dirty="0" smtClean="0">
                <a:solidFill>
                  <a:srgbClr val="FF0000"/>
                </a:solidFill>
              </a:rPr>
              <a:t>ｃｍ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cxnSp>
        <p:nvCxnSpPr>
          <p:cNvPr id="37" name="直線矢印コネクタ 36"/>
          <p:cNvCxnSpPr>
            <a:stCxn id="11" idx="0"/>
          </p:cNvCxnSpPr>
          <p:nvPr/>
        </p:nvCxnSpPr>
        <p:spPr bwMode="auto">
          <a:xfrm flipV="1">
            <a:off x="3524386" y="3011234"/>
            <a:ext cx="0" cy="44239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bg2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2637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28799" y="1124744"/>
            <a:ext cx="6629400" cy="838200"/>
          </a:xfrm>
        </p:spPr>
        <p:txBody>
          <a:bodyPr/>
          <a:lstStyle/>
          <a:p>
            <a:pPr algn="ctr"/>
            <a:r>
              <a:rPr kumimoji="1" lang="en-US" altLang="ja-JP" dirty="0" smtClean="0"/>
              <a:t>COI</a:t>
            </a:r>
            <a:r>
              <a:rPr kumimoji="1" lang="ja-JP" altLang="en-US" dirty="0" smtClean="0"/>
              <a:t>状態　「有り」の場合</a:t>
            </a:r>
            <a:endParaRPr kumimoji="1" lang="ja-JP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654099" y="2420888"/>
            <a:ext cx="6978799" cy="2599590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Garamond" pitchFamily="18" charset="0"/>
              <a:buChar char="−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Garamond" pitchFamily="18" charset="0"/>
              <a:buChar char="−"/>
              <a:defRPr kumimoji="1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2000" b="1" kern="0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筆頭発表者：衛生太郎 </a:t>
            </a:r>
            <a:endParaRPr lang="en-US" altLang="ja-JP" sz="20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r>
              <a:rPr lang="ja-JP" altLang="en-US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は以下のとおりです。</a:t>
            </a:r>
            <a:endParaRPr lang="en-US" altLang="ja-JP" sz="20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　  </a:t>
            </a:r>
            <a:r>
              <a:rPr lang="ja-JP" altLang="en-US" sz="1800" dirty="0" smtClean="0"/>
              <a:t>③</a:t>
            </a:r>
            <a:r>
              <a:rPr lang="ja-JP" altLang="en-US" sz="1800" dirty="0"/>
              <a:t>特許使用料：　　 〇〇製薬</a:t>
            </a:r>
          </a:p>
          <a:p>
            <a:pPr marL="0" indent="0">
              <a:buNone/>
            </a:pPr>
            <a:r>
              <a:rPr lang="ja-JP" altLang="en-US" sz="1800" dirty="0"/>
              <a:t>　　⑤原稿料など：　　  〇〇出版</a:t>
            </a:r>
          </a:p>
          <a:p>
            <a:pPr marL="0" indent="0">
              <a:buNone/>
            </a:pPr>
            <a:r>
              <a:rPr lang="ja-JP" altLang="en-US" sz="1800" dirty="0"/>
              <a:t>　　⑥研究費 ：　　　　　〇〇</a:t>
            </a:r>
            <a:r>
              <a:rPr lang="ja-JP" altLang="en-US" sz="1800" dirty="0" smtClean="0"/>
              <a:t>製薬</a:t>
            </a:r>
            <a:endParaRPr lang="en-US" altLang="ja-JP" sz="18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</a:t>
            </a:r>
            <a:endParaRPr lang="en-US" altLang="ja-JP" sz="20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8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050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 smtClean="0"/>
              <a:t>COI</a:t>
            </a:r>
            <a:r>
              <a:rPr kumimoji="1" lang="ja-JP" altLang="en-US" dirty="0" smtClean="0"/>
              <a:t>状態　「</a:t>
            </a:r>
            <a:r>
              <a:rPr kumimoji="1" lang="ja-JP" altLang="en-US" dirty="0" err="1" smtClean="0"/>
              <a:t>無し</a:t>
            </a:r>
            <a:r>
              <a:rPr kumimoji="1" lang="ja-JP" altLang="en-US" dirty="0" smtClean="0"/>
              <a:t>」</a:t>
            </a:r>
            <a:r>
              <a:rPr lang="ja-JP" altLang="en-US" dirty="0"/>
              <a:t>の</a:t>
            </a:r>
            <a:r>
              <a:rPr kumimoji="1" lang="ja-JP" altLang="en-US" dirty="0" smtClean="0"/>
              <a:t>場合</a:t>
            </a:r>
            <a:endParaRPr kumimoji="1" lang="ja-JP" altLang="en-US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1475656" y="2924944"/>
            <a:ext cx="7200800" cy="884237"/>
            <a:chOff x="1475656" y="2924944"/>
            <a:chExt cx="7200800" cy="884237"/>
          </a:xfrm>
        </p:grpSpPr>
        <p:sp>
          <p:nvSpPr>
            <p:cNvPr id="4" name="正方形/長方形 3"/>
            <p:cNvSpPr>
              <a:spLocks noChangeArrowheads="1"/>
            </p:cNvSpPr>
            <p:nvPr/>
          </p:nvSpPr>
          <p:spPr bwMode="auto">
            <a:xfrm>
              <a:off x="1475656" y="2924944"/>
              <a:ext cx="7200800" cy="884237"/>
            </a:xfrm>
            <a:prstGeom prst="rect">
              <a:avLst/>
            </a:prstGeom>
            <a:noFill/>
            <a:ln w="28575" algn="ctr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eaLnBrk="1" hangingPunct="1"/>
              <a:endParaRPr kumimoji="0" lang="ja-JP" altLang="en-US"/>
            </a:p>
          </p:txBody>
        </p:sp>
        <p:sp>
          <p:nvSpPr>
            <p:cNvPr id="5" name="正方形/長方形 4"/>
            <p:cNvSpPr>
              <a:spLocks noChangeArrowheads="1"/>
            </p:cNvSpPr>
            <p:nvPr/>
          </p:nvSpPr>
          <p:spPr bwMode="auto">
            <a:xfrm>
              <a:off x="1475656" y="3013049"/>
              <a:ext cx="7200800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eaLnBrk="1" hangingPunct="1"/>
              <a:r>
                <a:rPr kumimoji="0" lang="ja-JP" altLang="en-US" sz="2000" b="1" dirty="0">
                  <a:latin typeface="Arial" panose="020B0604020202020204" pitchFamily="34" charset="0"/>
                </a:rPr>
                <a:t>筆頭発表者</a:t>
              </a:r>
              <a:r>
                <a:rPr kumimoji="0" lang="ja-JP" altLang="en-US" sz="2000" b="1" dirty="0" smtClean="0">
                  <a:latin typeface="Arial" panose="020B0604020202020204" pitchFamily="34" charset="0"/>
                </a:rPr>
                <a:t>：衛生　太郎</a:t>
              </a:r>
              <a:endParaRPr kumimoji="0" lang="en-US" altLang="ja-JP" sz="2000" b="1" dirty="0">
                <a:latin typeface="Arial" panose="020B0604020202020204" pitchFamily="34" charset="0"/>
              </a:endParaRPr>
            </a:p>
            <a:p>
              <a:pPr eaLnBrk="1" hangingPunct="1"/>
              <a:r>
                <a:rPr kumimoji="0" lang="ja-JP" altLang="en-US" sz="2000" b="1" dirty="0">
                  <a:latin typeface="Arial" panose="020B0604020202020204" pitchFamily="34" charset="0"/>
                </a:rPr>
                <a:t>　　演題発表に関連し、開示すべき</a:t>
              </a:r>
              <a:r>
                <a:rPr kumimoji="0" lang="en-US" altLang="ja-JP" sz="2000" b="1" dirty="0">
                  <a:latin typeface="Arial" panose="020B0604020202020204" pitchFamily="34" charset="0"/>
                </a:rPr>
                <a:t>CO I </a:t>
              </a:r>
              <a:r>
                <a:rPr kumimoji="0" lang="ja-JP" altLang="en-US" sz="2000" b="1" dirty="0">
                  <a:latin typeface="Arial" panose="020B0604020202020204" pitchFamily="34" charset="0"/>
                </a:rPr>
                <a:t>はありません。</a:t>
              </a:r>
              <a:endParaRPr kumimoji="0" lang="en-US" altLang="ja-JP" sz="2000" b="1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536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7285" y="1268760"/>
            <a:ext cx="7159172" cy="1512168"/>
          </a:xfrm>
        </p:spPr>
        <p:txBody>
          <a:bodyPr/>
          <a:lstStyle/>
          <a:p>
            <a:pPr algn="ctr"/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kumimoji="1" lang="en-US" altLang="ja-JP" sz="3000" dirty="0" smtClean="0"/>
              <a:t>A4</a:t>
            </a:r>
            <a:r>
              <a:rPr kumimoji="1" lang="ja-JP" altLang="en-US" sz="3000" dirty="0" smtClean="0"/>
              <a:t>用紙等での</a:t>
            </a:r>
            <a:r>
              <a:rPr lang="ja-JP" altLang="en-US" sz="3000" dirty="0" smtClean="0"/>
              <a:t>発表について</a:t>
            </a:r>
            <a:r>
              <a:rPr lang="en-US" altLang="ja-JP" sz="3000" dirty="0" smtClean="0"/>
              <a:t/>
            </a:r>
            <a:br>
              <a:rPr lang="en-US" altLang="ja-JP" sz="3000" dirty="0" smtClean="0"/>
            </a:br>
            <a:r>
              <a:rPr lang="en-US" altLang="ja-JP" sz="2800" dirty="0"/>
              <a:t>COI</a:t>
            </a:r>
            <a:r>
              <a:rPr lang="ja-JP" altLang="en-US" sz="2800" dirty="0"/>
              <a:t>状態　「有り」の</a:t>
            </a:r>
            <a:r>
              <a:rPr lang="ja-JP" altLang="en-US" sz="2800" dirty="0" smtClean="0"/>
              <a:t>場合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000" dirty="0" smtClean="0"/>
              <a:t>ポスター掲示の最後に開示する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endParaRPr kumimoji="1" lang="ja-JP" altLang="en-US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47665" y="3068960"/>
            <a:ext cx="7128792" cy="2448272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Garamond" pitchFamily="18" charset="0"/>
              <a:buChar char="−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Garamond" pitchFamily="18" charset="0"/>
              <a:buChar char="−"/>
              <a:defRPr kumimoji="1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8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筆頭発表者：衛生　太郎</a:t>
            </a:r>
            <a:endParaRPr lang="en-US" altLang="ja-JP" sz="20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r>
              <a:rPr lang="ja-JP" altLang="en-US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は以下のとおりです。</a:t>
            </a:r>
            <a:endParaRPr lang="en-US" altLang="ja-JP" sz="20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　  </a:t>
            </a:r>
            <a:r>
              <a:rPr lang="ja-JP" altLang="en-US" sz="1800" dirty="0" smtClean="0"/>
              <a:t>③</a:t>
            </a:r>
            <a:r>
              <a:rPr lang="ja-JP" altLang="en-US" sz="1800" dirty="0"/>
              <a:t>特許使用料：　　 〇〇製薬</a:t>
            </a:r>
          </a:p>
          <a:p>
            <a:pPr marL="0" indent="0">
              <a:buNone/>
            </a:pPr>
            <a:r>
              <a:rPr lang="ja-JP" altLang="en-US" sz="1800" dirty="0"/>
              <a:t>　　⑤原稿料など：　　  〇〇出版</a:t>
            </a:r>
          </a:p>
          <a:p>
            <a:pPr marL="0" indent="0">
              <a:buNone/>
            </a:pPr>
            <a:r>
              <a:rPr lang="ja-JP" altLang="en-US" sz="1800" dirty="0"/>
              <a:t>　　⑥研究費 ：　　　　　〇〇製薬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endParaRPr lang="en-US" altLang="ja-JP" sz="18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</a:t>
            </a:r>
            <a:endParaRPr lang="en-US" altLang="ja-JP" sz="2000" b="1" kern="0" dirty="0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800" b="1" kern="0" dirty="0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424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7285" y="1268760"/>
            <a:ext cx="7159172" cy="1512168"/>
          </a:xfrm>
        </p:spPr>
        <p:txBody>
          <a:bodyPr/>
          <a:lstStyle/>
          <a:p>
            <a:pPr algn="ctr"/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/>
              <a:t>COI</a:t>
            </a:r>
            <a:r>
              <a:rPr lang="ja-JP" altLang="en-US" sz="2800" dirty="0"/>
              <a:t>状態　</a:t>
            </a:r>
            <a:r>
              <a:rPr lang="ja-JP" altLang="en-US" sz="2800" dirty="0" smtClean="0"/>
              <a:t>「</a:t>
            </a:r>
            <a:r>
              <a:rPr lang="ja-JP" altLang="en-US" sz="2800" dirty="0" err="1" smtClean="0"/>
              <a:t>無し</a:t>
            </a:r>
            <a:r>
              <a:rPr lang="ja-JP" altLang="en-US" sz="2800" dirty="0" smtClean="0"/>
              <a:t>」</a:t>
            </a:r>
            <a:r>
              <a:rPr lang="ja-JP" altLang="en-US" sz="2800" dirty="0"/>
              <a:t>の</a:t>
            </a:r>
            <a:r>
              <a:rPr lang="ja-JP" altLang="en-US" sz="2800" dirty="0" smtClean="0"/>
              <a:t>場合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endParaRPr kumimoji="1" lang="ja-JP" altLang="en-US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47665" y="2564904"/>
            <a:ext cx="7128792" cy="2952328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Garamond" pitchFamily="18" charset="0"/>
              <a:buChar char="−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Garamond" pitchFamily="18" charset="0"/>
              <a:buChar char="−"/>
              <a:defRPr kumimoji="1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8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kern="0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筆頭発表者：衛生　太郎</a:t>
            </a:r>
            <a:endParaRPr lang="en-US" altLang="ja-JP" sz="20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r>
              <a:rPr lang="ja-JP" altLang="en-US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はありません。</a:t>
            </a:r>
            <a:endParaRPr lang="en-US" altLang="ja-JP" sz="20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　  </a:t>
            </a:r>
            <a:r>
              <a:rPr lang="ja-JP" altLang="en-US" sz="18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endParaRPr lang="en-US" altLang="ja-JP" sz="18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</a:t>
            </a:r>
            <a:endParaRPr lang="en-US" altLang="ja-JP" sz="2000" b="1" kern="0" dirty="0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800" b="1" kern="0" dirty="0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63687" y="2782442"/>
            <a:ext cx="6696745" cy="771450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  <a:ex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2800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筆頭発表者のＣＯ Ｉ 開示</a:t>
            </a:r>
            <a:endParaRPr lang="en-US" altLang="ja-JP" sz="2800" i="1" kern="0" dirty="0" smtClean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523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_pptprojoverview_tp01018456">
  <a:themeElements>
    <a:clrScheme name="ms_pptprojoverview_tp01018456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ms_pptprojoverview_tp01018456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s_pptprojoverview_tp01018456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rojoverview_tp01018456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rojoverview_tp01018456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4FF21E2-8A49-4C4A-B7E7-1D68F64DF0E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プレゼンテーション資料 (プロジェクトの概要)</Template>
  <TotalTime>384</TotalTime>
  <Words>97</Words>
  <Application>Microsoft Office PowerPoint</Application>
  <PresentationFormat>画面に合わせる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Garamond</vt:lpstr>
      <vt:lpstr>ＭＳ Ｐゴシック</vt:lpstr>
      <vt:lpstr>ＭＳ Ｐ明朝</vt:lpstr>
      <vt:lpstr>Arial</vt:lpstr>
      <vt:lpstr>Times New Roman</vt:lpstr>
      <vt:lpstr>Trebuchet MS</vt:lpstr>
      <vt:lpstr>ms_pptprojoverview_tp01018456</vt:lpstr>
      <vt:lpstr>-口演発表のCOI開示-  COI状態　「有り」の場合 （スライドの2枚目に開示）</vt:lpstr>
      <vt:lpstr>COI状態　「無し」の場合 （スライドの2枚目に開示）</vt:lpstr>
      <vt:lpstr>-ポスター発表のCOI開示- 右下に有無を開示</vt:lpstr>
      <vt:lpstr>COI状態　「有り」の場合</vt:lpstr>
      <vt:lpstr>COI状態　「無し」の場合</vt:lpstr>
      <vt:lpstr>     A4用紙等での発表について COI状態　「有り」の場合 ポスター掲示の最後に開示する </vt:lpstr>
      <vt:lpstr>      COI状態　「無し」の場合 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日本衛生学会 ＣＯＩ開示 ひ</dc:title>
  <dc:subject/>
  <dc:creator>細川まゆ子</dc:creator>
  <cp:keywords/>
  <dc:description/>
  <cp:lastModifiedBy>細川まゆ子</cp:lastModifiedBy>
  <cp:revision>23</cp:revision>
  <dcterms:created xsi:type="dcterms:W3CDTF">2017-09-16T03:01:13Z</dcterms:created>
  <dcterms:modified xsi:type="dcterms:W3CDTF">2018-01-20T06:45:43Z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TC010184561041</vt:lpwstr>
  </property>
</Properties>
</file>